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21674138" cy="2889885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>
      <p:cViewPr varScale="1">
        <p:scale>
          <a:sx n="16" d="100"/>
          <a:sy n="16" d="100"/>
        </p:scale>
        <p:origin x="207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CC686-CA31-45F9-8F56-68AA1A85FA2C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9950" y="1241425"/>
            <a:ext cx="25146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40006-F1E8-4DA7-861D-8F8E0AFA6F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858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0006-F1E8-4DA7-861D-8F8E0AFA6F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25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561" y="4729513"/>
            <a:ext cx="18423017" cy="10061081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15178588"/>
            <a:ext cx="16255604" cy="6977197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5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88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6" y="1538596"/>
            <a:ext cx="4673486" cy="2449044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8" y="1538596"/>
            <a:ext cx="13749531" cy="2449044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8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7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10" y="7204652"/>
            <a:ext cx="18693944" cy="12021117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10" y="19339494"/>
            <a:ext cx="18693944" cy="6321621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/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75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69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7692981"/>
            <a:ext cx="9211509" cy="183360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7692981"/>
            <a:ext cx="9211509" cy="183360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7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1538603"/>
            <a:ext cx="18693944" cy="55857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2" y="7084234"/>
            <a:ext cx="9169175" cy="3471874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2" y="10556108"/>
            <a:ext cx="9169175" cy="155264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3" y="7084234"/>
            <a:ext cx="9214332" cy="3471874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3" y="10556108"/>
            <a:ext cx="9214332" cy="155264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02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66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1926590"/>
            <a:ext cx="6990474" cy="6743065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4160906"/>
            <a:ext cx="10972532" cy="20536914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8669655"/>
            <a:ext cx="6990474" cy="1606160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5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1926590"/>
            <a:ext cx="6990474" cy="6743065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4160906"/>
            <a:ext cx="10972532" cy="20536914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8669655"/>
            <a:ext cx="6990474" cy="16061608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0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1538603"/>
            <a:ext cx="18693944" cy="558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7692981"/>
            <a:ext cx="18693944" cy="18336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26784959"/>
            <a:ext cx="4876681" cy="15385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15FF-A141-4A9F-84E1-273A1339C78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26784959"/>
            <a:ext cx="7315022" cy="15385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26784959"/>
            <a:ext cx="4876681" cy="15385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0DC54-6BE6-454C-AD19-BB6383D9D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9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kumimoji="1"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kumimoji="1"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casutori.com/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info@casutori.com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97561A-A98A-613A-13DC-C8AA878725E0}"/>
              </a:ext>
            </a:extLst>
          </p:cNvPr>
          <p:cNvSpPr txBox="1"/>
          <p:nvPr/>
        </p:nvSpPr>
        <p:spPr>
          <a:xfrm>
            <a:off x="1612669" y="627933"/>
            <a:ext cx="20233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第６回さなぶり試飲会（宮城県編）</a:t>
            </a:r>
            <a:endParaRPr kumimoji="1" lang="ja-JP" altLang="en-US" sz="9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E264D3B3-2423-80D5-B3B4-0080DC00A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99" y="23196670"/>
            <a:ext cx="3843752" cy="481803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8B3D3C6-191C-5E75-1B2F-528F861ABDDC}"/>
              </a:ext>
            </a:extLst>
          </p:cNvPr>
          <p:cNvSpPr txBox="1"/>
          <p:nvPr/>
        </p:nvSpPr>
        <p:spPr>
          <a:xfrm>
            <a:off x="10158293" y="23766725"/>
            <a:ext cx="10661242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●お問い合わせは</a:t>
            </a:r>
            <a:r>
              <a:rPr kumimoji="1" lang="en-US" altLang="ja-JP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090-8769-6409 </a:t>
            </a:r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田﨑まで</a:t>
            </a:r>
            <a:endParaRPr kumimoji="1" lang="en-US" altLang="ja-JP" sz="3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粕取焼酎＆泡盛古酒「さなぶり」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東京都新宿区百人町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1-16-14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マキバビル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B1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TEL.070-3316-1718 TEL.03-6913-1911</a:t>
            </a:r>
          </a:p>
          <a:p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OPEN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17:00~23:00(LO.22:30) 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日曜日休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E-mail:</a:t>
            </a:r>
            <a:r>
              <a:rPr kumimoji="1" lang="en-US" altLang="ja-JP" sz="3200" dirty="0" err="1">
                <a:latin typeface="Meiryo UI" panose="020B0604030504040204" pitchFamily="50" charset="-128"/>
                <a:ea typeface="Meiryo UI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info@casutori.com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URL:https://casutori.com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7C18383C-B938-BFCC-737F-62C52576D9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14692" y="23766725"/>
            <a:ext cx="2668497" cy="2668497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A8EAD4A-DCD8-D28B-89EF-540FBB005ED6}"/>
              </a:ext>
            </a:extLst>
          </p:cNvPr>
          <p:cNvSpPr txBox="1"/>
          <p:nvPr/>
        </p:nvSpPr>
        <p:spPr>
          <a:xfrm>
            <a:off x="3531751" y="16949550"/>
            <a:ext cx="1394567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9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9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9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9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endParaRPr kumimoji="1" lang="en-US" altLang="ja-JP" sz="9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場所：新宿百人町「さなぶり」</a:t>
            </a:r>
            <a:endParaRPr kumimoji="1"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時受付開始</a:t>
            </a:r>
            <a:endParaRPr kumimoji="1"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会費：一般：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6,500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kumimoji="1"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　会員：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6,000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（料理・飲み物・税込）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kumimoji="1" lang="ja-JP" altLang="en-US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</a:t>
            </a:r>
            <a:r>
              <a:rPr kumimoji="1" lang="en-US" altLang="ja-JP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名（定員になり次第受付終了となり〼）</a:t>
            </a:r>
            <a:endParaRPr kumimoji="1" lang="en-US" altLang="ja-JP" sz="4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協力：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先見経済</a:t>
            </a:r>
            <a:r>
              <a:rPr kumimoji="1"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（清話会）</a:t>
            </a:r>
            <a:endParaRPr kumimoji="1"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65AD89-E4A8-703D-582A-FD95AEF70DAF}"/>
              </a:ext>
            </a:extLst>
          </p:cNvPr>
          <p:cNvSpPr txBox="1"/>
          <p:nvPr/>
        </p:nvSpPr>
        <p:spPr>
          <a:xfrm>
            <a:off x="568334" y="2362181"/>
            <a:ext cx="209256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新宿百人町「さなぶり」では、今年から全国</a:t>
            </a:r>
            <a:r>
              <a:rPr kumimoji="1" lang="en-US" altLang="ja-JP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47</a:t>
            </a:r>
            <a:r>
              <a:rPr kumimoji="1" lang="ja-JP" altLang="en-US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都道府県の</a:t>
            </a:r>
            <a:endParaRPr kumimoji="1" lang="en-US" altLang="ja-JP" sz="54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ctr"/>
            <a:r>
              <a:rPr kumimoji="1" lang="ja-JP" altLang="en-US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粕取焼酎の試飲を愉しむ会を毎月第一土曜日に開催しています。</a:t>
            </a:r>
            <a:endParaRPr kumimoji="1" lang="en-US" altLang="ja-JP" sz="54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ctr"/>
            <a:r>
              <a:rPr kumimoji="1" lang="ja-JP" altLang="en-US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第六回目は宮城県の粕取焼酎と食を愉しむ会です。</a:t>
            </a:r>
            <a:endParaRPr kumimoji="1" lang="en-US" altLang="ja-JP" sz="54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pPr algn="ctr"/>
            <a:r>
              <a:rPr kumimoji="1" lang="ja-JP" altLang="en-US" sz="5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皆様お誘いあわせの上、奮ってご参加ください。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EA8C00F-C090-B9C8-FA09-6F95FC4AEA94}"/>
              </a:ext>
            </a:extLst>
          </p:cNvPr>
          <p:cNvSpPr/>
          <p:nvPr/>
        </p:nvSpPr>
        <p:spPr>
          <a:xfrm>
            <a:off x="4234701" y="23766725"/>
            <a:ext cx="5674070" cy="34325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B42EB2C-D9DB-CE46-FDB2-CD0C34D40FF4}"/>
              </a:ext>
            </a:extLst>
          </p:cNvPr>
          <p:cNvCxnSpPr/>
          <p:nvPr/>
        </p:nvCxnSpPr>
        <p:spPr>
          <a:xfrm>
            <a:off x="4234701" y="24394527"/>
            <a:ext cx="56740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C12CAAEA-57C1-2299-CAFF-A579E856038C}"/>
              </a:ext>
            </a:extLst>
          </p:cNvPr>
          <p:cNvCxnSpPr/>
          <p:nvPr/>
        </p:nvCxnSpPr>
        <p:spPr>
          <a:xfrm>
            <a:off x="4234701" y="23766725"/>
            <a:ext cx="2598361" cy="3432519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2F91924-F0E5-16F8-CA49-26869C7E43D4}"/>
              </a:ext>
            </a:extLst>
          </p:cNvPr>
          <p:cNvCxnSpPr>
            <a:cxnSpLocks/>
          </p:cNvCxnSpPr>
          <p:nvPr/>
        </p:nvCxnSpPr>
        <p:spPr>
          <a:xfrm>
            <a:off x="8875335" y="23799977"/>
            <a:ext cx="0" cy="3233012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4FA62DF-A267-D6A4-2811-E17EFCC8F397}"/>
              </a:ext>
            </a:extLst>
          </p:cNvPr>
          <p:cNvSpPr/>
          <p:nvPr/>
        </p:nvSpPr>
        <p:spPr>
          <a:xfrm rot="19400954">
            <a:off x="5228526" y="24321824"/>
            <a:ext cx="331528" cy="20954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2465D49-1B9F-52B1-9ED6-8B8050F56D0E}"/>
              </a:ext>
            </a:extLst>
          </p:cNvPr>
          <p:cNvSpPr/>
          <p:nvPr/>
        </p:nvSpPr>
        <p:spPr>
          <a:xfrm>
            <a:off x="8688452" y="24427780"/>
            <a:ext cx="373765" cy="185740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5B3C6CD-0A12-DB39-AEB1-1D0853050B7D}"/>
              </a:ext>
            </a:extLst>
          </p:cNvPr>
          <p:cNvCxnSpPr>
            <a:cxnSpLocks/>
          </p:cNvCxnSpPr>
          <p:nvPr/>
        </p:nvCxnSpPr>
        <p:spPr>
          <a:xfrm>
            <a:off x="6152713" y="24394527"/>
            <a:ext cx="0" cy="18826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星: 5 pt 30">
            <a:extLst>
              <a:ext uri="{FF2B5EF4-FFF2-40B4-BE49-F238E27FC236}">
                <a16:creationId xmlns:a16="http://schemas.microsoft.com/office/drawing/2014/main" id="{1D9ED7BB-C228-8D0D-AAAA-84D6A9E919B0}"/>
              </a:ext>
            </a:extLst>
          </p:cNvPr>
          <p:cNvSpPr/>
          <p:nvPr/>
        </p:nvSpPr>
        <p:spPr>
          <a:xfrm>
            <a:off x="6268443" y="24427780"/>
            <a:ext cx="448887" cy="41665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D02089B-EC37-B0E7-E2F4-C7E1C7F72FF7}"/>
              </a:ext>
            </a:extLst>
          </p:cNvPr>
          <p:cNvSpPr txBox="1"/>
          <p:nvPr/>
        </p:nvSpPr>
        <p:spPr>
          <a:xfrm>
            <a:off x="6655358" y="23844041"/>
            <a:ext cx="249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ドン・キホーテ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D18343C-A2E3-00FD-18A1-31D7172574BE}"/>
              </a:ext>
            </a:extLst>
          </p:cNvPr>
          <p:cNvSpPr txBox="1"/>
          <p:nvPr/>
        </p:nvSpPr>
        <p:spPr>
          <a:xfrm>
            <a:off x="6774039" y="24454642"/>
            <a:ext cx="2493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すき家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B1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さなぶり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399793F-D9AF-3E16-7BB6-E59BAB7035D2}"/>
              </a:ext>
            </a:extLst>
          </p:cNvPr>
          <p:cNvSpPr txBox="1"/>
          <p:nvPr/>
        </p:nvSpPr>
        <p:spPr>
          <a:xfrm>
            <a:off x="9080906" y="24505812"/>
            <a:ext cx="461665" cy="1857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新大久保駅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A31701F-A1C6-0FAA-C3F3-E871FD97EF3E}"/>
              </a:ext>
            </a:extLst>
          </p:cNvPr>
          <p:cNvSpPr txBox="1"/>
          <p:nvPr/>
        </p:nvSpPr>
        <p:spPr>
          <a:xfrm>
            <a:off x="4445229" y="24962018"/>
            <a:ext cx="461665" cy="1857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大久保駅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4323E0A-0B8F-3AEB-5214-1E82F2280B56}"/>
              </a:ext>
            </a:extLst>
          </p:cNvPr>
          <p:cNvSpPr txBox="1"/>
          <p:nvPr/>
        </p:nvSpPr>
        <p:spPr>
          <a:xfrm>
            <a:off x="7264010" y="26768209"/>
            <a:ext cx="249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至新宿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35E9474-3B10-21E3-0D45-A986DF9FF7E7}"/>
              </a:ext>
            </a:extLst>
          </p:cNvPr>
          <p:cNvSpPr txBox="1"/>
          <p:nvPr/>
        </p:nvSpPr>
        <p:spPr>
          <a:xfrm>
            <a:off x="8852901" y="23766725"/>
            <a:ext cx="2493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至高田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 馬場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8B8B846-83F6-2B1B-AE9B-080CAC534ACD}"/>
              </a:ext>
            </a:extLst>
          </p:cNvPr>
          <p:cNvSpPr txBox="1"/>
          <p:nvPr/>
        </p:nvSpPr>
        <p:spPr>
          <a:xfrm>
            <a:off x="4649748" y="23819312"/>
            <a:ext cx="249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至東中野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31D1B17-FFD3-6A10-4CE7-8ECB633E32E9}"/>
              </a:ext>
            </a:extLst>
          </p:cNvPr>
          <p:cNvSpPr txBox="1"/>
          <p:nvPr/>
        </p:nvSpPr>
        <p:spPr>
          <a:xfrm>
            <a:off x="6227112" y="25921100"/>
            <a:ext cx="249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南口</a:t>
            </a:r>
          </a:p>
        </p:txBody>
      </p:sp>
      <p:sp>
        <p:nvSpPr>
          <p:cNvPr id="29" name="テキスト ボックス 11">
            <a:extLst>
              <a:ext uri="{FF2B5EF4-FFF2-40B4-BE49-F238E27FC236}">
                <a16:creationId xmlns:a16="http://schemas.microsoft.com/office/drawing/2014/main" id="{8C5818CA-34DF-99F3-E0D5-F629CE07E7CD}"/>
              </a:ext>
            </a:extLst>
          </p:cNvPr>
          <p:cNvSpPr txBox="1"/>
          <p:nvPr/>
        </p:nvSpPr>
        <p:spPr>
          <a:xfrm>
            <a:off x="971437" y="15051960"/>
            <a:ext cx="6526528" cy="76978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浦霞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</a:t>
            </a:r>
            <a:r>
              <a:rPr lang="ja-JP" altLang="en-US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浦霞焼酎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r>
              <a:rPr lang="en-US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度</a:t>
            </a:r>
          </a:p>
        </p:txBody>
      </p:sp>
      <p:sp>
        <p:nvSpPr>
          <p:cNvPr id="10" name="テキスト ボックス 11">
            <a:extLst>
              <a:ext uri="{FF2B5EF4-FFF2-40B4-BE49-F238E27FC236}">
                <a16:creationId xmlns:a16="http://schemas.microsoft.com/office/drawing/2014/main" id="{B2DD5E38-559B-9306-F2FB-8C4A7EF66988}"/>
              </a:ext>
            </a:extLst>
          </p:cNvPr>
          <p:cNvSpPr txBox="1"/>
          <p:nvPr/>
        </p:nvSpPr>
        <p:spPr>
          <a:xfrm>
            <a:off x="5425188" y="15065652"/>
            <a:ext cx="6526528" cy="76978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大和酒造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</a:t>
            </a:r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壱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</a:t>
            </a:r>
            <a:r>
              <a:rPr lang="en-US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度</a:t>
            </a:r>
          </a:p>
        </p:txBody>
      </p:sp>
      <p:sp>
        <p:nvSpPr>
          <p:cNvPr id="11" name="テキスト ボックス 11">
            <a:extLst>
              <a:ext uri="{FF2B5EF4-FFF2-40B4-BE49-F238E27FC236}">
                <a16:creationId xmlns:a16="http://schemas.microsoft.com/office/drawing/2014/main" id="{9AE016B6-BE75-7035-465D-537FCAD421D2}"/>
              </a:ext>
            </a:extLst>
          </p:cNvPr>
          <p:cNvSpPr txBox="1"/>
          <p:nvPr/>
        </p:nvSpPr>
        <p:spPr>
          <a:xfrm>
            <a:off x="10529937" y="15097999"/>
            <a:ext cx="6526528" cy="129449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平孝酒造「日高見」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38</a:t>
            </a:r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度</a:t>
            </a:r>
            <a:endParaRPr lang="en-US" altLang="ja-JP" sz="28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1">
            <a:extLst>
              <a:ext uri="{FF2B5EF4-FFF2-40B4-BE49-F238E27FC236}">
                <a16:creationId xmlns:a16="http://schemas.microsoft.com/office/drawing/2014/main" id="{1E728235-46E7-8424-9330-02D7AB3FD9FD}"/>
              </a:ext>
            </a:extLst>
          </p:cNvPr>
          <p:cNvSpPr txBox="1"/>
          <p:nvPr/>
        </p:nvSpPr>
        <p:spPr>
          <a:xfrm>
            <a:off x="15894901" y="15141684"/>
            <a:ext cx="6526528" cy="170735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石越酒造「喜萬」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25</a:t>
            </a:r>
            <a:r>
              <a:rPr lang="ja-JP" altLang="en-US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度</a:t>
            </a:r>
            <a:endParaRPr lang="en-US" altLang="ja-JP" sz="28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E2E9B89-A777-21D7-5F7C-3E4F35BAE9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493537" y="6209776"/>
            <a:ext cx="8636301" cy="863630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8414982-D675-5EF6-E0EF-C55F1BF0CB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63395" y="6239890"/>
            <a:ext cx="6469137" cy="862214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8427597B-A105-2BC2-C328-22D2AECA77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51387" y="5968377"/>
            <a:ext cx="4406017" cy="893974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0660586-E51D-ACEA-35C3-823E47CAFC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76175" y="6077295"/>
            <a:ext cx="7299100" cy="91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57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529</TotalTime>
  <Words>236</Words>
  <Application>Microsoft Office PowerPoint</Application>
  <PresentationFormat>ユーザー設定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HGS創英ﾌﾟﾚｾﾞﾝｽEB</vt:lpstr>
      <vt:lpstr>Meiryo UI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聡 田﨑</dc:creator>
  <cp:lastModifiedBy>マンゴー 田崎さゆり</cp:lastModifiedBy>
  <cp:revision>23</cp:revision>
  <cp:lastPrinted>2024-09-02T04:15:19Z</cp:lastPrinted>
  <dcterms:created xsi:type="dcterms:W3CDTF">2024-08-04T02:46:06Z</dcterms:created>
  <dcterms:modified xsi:type="dcterms:W3CDTF">2025-07-02T20:47:52Z</dcterms:modified>
</cp:coreProperties>
</file>